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813" r:id="rId3"/>
    <p:sldId id="814" r:id="rId4"/>
    <p:sldId id="816" r:id="rId5"/>
    <p:sldId id="817" r:id="rId6"/>
    <p:sldId id="818" r:id="rId7"/>
    <p:sldId id="861" r:id="rId8"/>
    <p:sldId id="849" r:id="rId9"/>
    <p:sldId id="862" r:id="rId10"/>
    <p:sldId id="819" r:id="rId11"/>
    <p:sldId id="820" r:id="rId12"/>
    <p:sldId id="863" r:id="rId13"/>
    <p:sldId id="86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63D3A-B7CC-4E77-8EAF-0480C89431A8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CDC2-D172-4A3F-94B4-B2BC61E08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ESTILO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7594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Estilo U.S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Cumprir as fases do novo cronograma proposto `a partir da W25.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das vendas.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Garantir que a coleção U.S seja assertiva e que as decisões e demandas do time U.S sejam efetivadas dentro do cronograma.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134509"/>
            <a:ext cx="10141765" cy="23698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Reuniões semanais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Centralizar e organizar as demandas e feedbacks do time U.S.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uma pesquisa constante do mercado internacional para estar sempre sugerindo novas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idéias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Participar das vendas / lançamentos no U.S.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o fornecimento de produto acabado fora do Brasil.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Investir na exclusividade do tricô.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812047-4D0E-6F11-D2A1-BE3AE4F1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2" y="7504"/>
            <a:ext cx="12144578" cy="68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1B13BD5-4B87-0E5C-63E3-B7950FAE5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69"/>
            <a:ext cx="12192000" cy="68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1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Estilo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55707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BR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Fazer com que a equipe de estilo cumpra o cronograma desenhado pelo planejamento, com qualidade na entrega.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Continuar gerando desejo no mercado Brasileiro.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Introduzir um maior sortimento de tricô com DNA Vix.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Entregar coleções que atendam as necessidades do mercado americano.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Coordenar a comunicação entre Brasil e U.S facilitando insights e feedbacks da equipe.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pesquisa constante de tendências do mercado americano, propondo novos modelos.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Acompanhar as vendas – relatórios e presenciais no U.S -  para ampliar demandas.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Graduação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BR/US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Desfile Spring 26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Estilo 3D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Tricô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 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 Cápsula Lycra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Garantir que a equipe de estilo cumpra as fases do cronograma estipulado pela empresa.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45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78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Estilo-2024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Graduação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swim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BR/US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-Realizar uma análise detalhada das modelagens dos tops BR e US, estudando a possibilidade de igualar as graduações e assegurando que as medidas não impactem num decréscimo nas vendas em nenhum dos dois mercados.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-Avaliar alterar o lacre das calcinhas para PP, incluindo essa numeração em todas as peças.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-Igualar os estoques BR e US, permitindo movimentar peças que estejam performando melhor em um dos mercados.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Amento das vendas com a inclusão de um tamanho em todas as calcinhas.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Redução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 sobra de estoque de produto acabado.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Maior agilidade na cobertura de estoque de produtos que estejam com boa performance em um dos mercados.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Custos de viagens já inclusos no orçamento do estilo.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49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Estilo-2024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Estudo Desfile Spring 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-Viabilizar, como departamento de estilo, um desfile em Nova York.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Unir os departamentos da empresa com a finalidade de orçar os custos e viabilizar o projeto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Estipular prazo para definição dos custos dos departamentos envolvidos.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D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esignar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equipe de criação para tocar o projeto.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Definir sortimento com o planejamento BR e US.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Contratar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creative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fashion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consultant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ativa no mercado americano. (Valor não incluso no orçamento.)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Avaliar a contratação de estilista baseada no US. (Valor não incluso no orçamento.)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-Aumentar a visibilidade da marca no mercado americano.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Impulsionar as vendas no mercado americano.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-Aprimoramento da percepção da imagem da marca nos dois mercados.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Aumento no interesse pela marca, gerando novos negócios e parcerias.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98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Estilo-2024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Estilo 3D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-Converter desenhos das estilistas em 3D. 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Otimizar o processo de aprovação de visual, aumentando a eficiência na comunicação entre a equipe de estilo e os demais departamentos envolvidos.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Desenvolvimentos mais assertivos, sendo mais uma ferramenta para contribuir com o cumprimento dos prazos estipulados no cronograma.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402F-CB80-2B52-A562-135B420A0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926976-1A03-B342-8825-F9CDA2F13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D8D680A-3D26-D373-34C1-FB88FAE3090F}"/>
              </a:ext>
            </a:extLst>
          </p:cNvPr>
          <p:cNvSpPr txBox="1"/>
          <p:nvPr/>
        </p:nvSpPr>
        <p:spPr>
          <a:xfrm>
            <a:off x="39752" y="48376"/>
            <a:ext cx="11979969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Estilo - 2024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Tricô ViX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Criação de uma coleção de tricô exclusiva e com DNA Vix coordenada com a coleção de roupas,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swim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e cover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ups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Implementação de uma estrutura de conhecimento em tricô interna.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Produzir externamente, de acordo com o maquinário de cada coleção, diversidade de técnicas e texturas.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Aumentar diversidade de modelos fora do atelier Vix cumprindo o cronograma interno.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Aumentar vendas terceirizando a produção.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Aumentar visibilidade da marca no Brasil e U.S.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Trazer fornecedores especializados;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Elaborar tecimentos para aprovação ampliando a cultura do tricô no Estilo;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Ampliar conhecimento de tecelagem para as áreas que lidam com o produto: revisão, compras, marketing, lojas;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Viabilizar a coleção somando estratégias de vendas e comunicação.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EE772F-4CD5-50AD-E623-DC2B48FF177F}"/>
              </a:ext>
            </a:extLst>
          </p:cNvPr>
          <p:cNvSpPr txBox="1"/>
          <p:nvPr/>
        </p:nvSpPr>
        <p:spPr>
          <a:xfrm>
            <a:off x="0" y="5855963"/>
            <a:ext cx="6102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Sem custos.</a:t>
            </a:r>
          </a:p>
        </p:txBody>
      </p:sp>
    </p:spTree>
    <p:extLst>
      <p:ext uri="{BB962C8B-B14F-4D97-AF65-F5344CB8AC3E}">
        <p14:creationId xmlns:p14="http://schemas.microsoft.com/office/powerpoint/2010/main" val="26751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6015" y="363833"/>
            <a:ext cx="1197996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Estilo US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Escopo: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Coordenar a comunicação entre Brasil e U.S facilitando insights e feedbacks da equipe. Adaptar um sortimento mais alinhado com o budget e as necessidades do mercado e atacado. Ampliar assertividade de coleção através de análise de tendências e vendas, identificando similaridades e diferenças para propor novos desenhos.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Objetivo(s):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Criação de uma coleção que respeite as diferenças sazonais e culturais entre os dois países para ampliar a  rede de atacado.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Resultados Esperados: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Intermediar a comunicação durante criação das coleções para garantir coerência com as necessidades apresentadas pelo time U.S;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Propor junto a Estilista, modelos que atendam ao mercado internacional;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Aumentar a produção de produto acabado na Índia/China para fornecer modelos exclusivos com preço mais baixo e amplo valor comercial;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Viabilizar a criação de um departamento focado no Mercado Internacional.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Custos: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Viagens previstas no orçamento.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Viagens de prospecção a fornecedores internacionais.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Viagem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pesquisa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acompanhamento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vendas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atacado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4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FE620-D811-F8D3-D5C6-9284AA829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BB8FC-EE0E-FD7C-619E-9E5D85741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0C4AD5B-6ABF-F444-057E-824AF5F2C096}"/>
              </a:ext>
            </a:extLst>
          </p:cNvPr>
          <p:cNvSpPr txBox="1"/>
          <p:nvPr/>
        </p:nvSpPr>
        <p:spPr>
          <a:xfrm>
            <a:off x="106015" y="363833"/>
            <a:ext cx="119799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Cápsula Lycra US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Escopo: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Criação de uma coleção cápsula usando a matéria prima lycra para criação de modelos diversificados, tornando a marca competitiva com a pesquisa de mercado internacional.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Objetivo(s):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Produzir novos modelos usando nosso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expertise em lycra em modelos mais sofisticados.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Aumentar diversidade da coleção em modelos elaborados com preço médio competitivo.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Aumentar vendas ampliando oferta de peças e preços diferenciados.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Aumentar visibilidade da marca no Brasil e U.S.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Esperados: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Criar uma linha  de peças em lycra dentro do sortimento de roupas baseada em pesquisas internacionais.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Estar à frente do mercado nacional com uma tendência internacional em uma cápsula que é expertise Vix.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 custos.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Estilo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0772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Cumprir as fases do novo cronograma proposto `a partir da W25.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Garantir que a equipe de estilo cumpra as fases do cronograma estipulado pela empresa.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134509"/>
            <a:ext cx="10141765" cy="30162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Reuniões periódicas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da equipe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Contratação de estilista sênior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Adiantar em uma semana o provão de W25 para que a compra de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mp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importada possa ser feita com 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final.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pré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provão para reduzir os cancelamentos no provão final.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nas ferramentas digitais, maior agilidade no cumprimento das fases do cronograma.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Continuação da parceria com freelancers para agilizar os processos da estamparia.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Trabalhar no desenvolvimento dos projetos Graduação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desfile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Sring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26.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9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8151</TotalTime>
  <Words>1303</Words>
  <Application>Microsoft Office PowerPoint</Application>
  <PresentationFormat>Widescreen</PresentationFormat>
  <Paragraphs>202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MS Shell Dlg 2</vt:lpstr>
      <vt:lpstr>Wingdings</vt:lpstr>
      <vt:lpstr>Wingdings 3</vt:lpstr>
      <vt:lpstr>Madison</vt:lpstr>
      <vt:lpstr>Malha</vt:lpstr>
      <vt:lpstr>ÁREA ESTILO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53</cp:revision>
  <dcterms:created xsi:type="dcterms:W3CDTF">2023-12-28T17:16:29Z</dcterms:created>
  <dcterms:modified xsi:type="dcterms:W3CDTF">2024-07-24T13:11:18Z</dcterms:modified>
</cp:coreProperties>
</file>